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6757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spc="-12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Stock Price Prediction Using Machine Learning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5313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advanced models to forecast financial market trends and improve investment strategies.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4695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20884"/>
            <a:ext cx="145363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Yash Raj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941784"/>
            <a:ext cx="7123390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Hypotheses and Improvements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31" y="1932742"/>
            <a:ext cx="1115616" cy="1784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7631" y="2155865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Moving Averages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7631" y="2617827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Boosted performance for Prophet and Chronos.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31" y="3717727"/>
            <a:ext cx="1115616" cy="1784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7631" y="3940850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LSTM Superiority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7631" y="4402812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Outperformed traditional models in handling sequences.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31" y="5502712"/>
            <a:ext cx="1115616" cy="1784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7631" y="5725835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Outlook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7631" y="6187797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ensemble models and incorporate external factors.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80862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Background: Importance of Stock Prediction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350437" y="32808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0937" y="3384352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152680" y="328088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Critical for Investment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152680" y="379214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Stock prediction aids financial planning.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71166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40937" y="4815126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152680" y="47116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 Volatility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152680" y="522291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 non-linear stock price patterns.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4243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40937" y="6245900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152680" y="6142434"/>
            <a:ext cx="335613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 for Advanced Models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152680" y="665368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machine learning and time series.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993458"/>
            <a:ext cx="715125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 and EDA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213253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32972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Price Trend Analysis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840974"/>
            <a:ext cx="61612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Revealed market corrections and volatility.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213253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3298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Transformation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841093"/>
            <a:ext cx="61613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Handled large volumes and percentages.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32115"/>
            <a:ext cx="816995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Models and Feature Engineering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Approaches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Linear Regression, LSTM, ARIMA, SARIMA, Prophet, Chronos.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Feature Engineering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585216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Moving averages, percentage changes, volume trends.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97525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Evaluation Metrics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585216"/>
            <a:ext cx="382893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MSE, MAE, R² for model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29" y="2678430"/>
            <a:ext cx="4868942" cy="2872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01275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Linear Regression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864037" y="3109079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6093" y="337113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Simple Baseline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126093" y="388239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Struggled with non-linear price patterns.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4786313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26093" y="504836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Near-Perfect Fit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1126093" y="555962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But limited in real-world applicability.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915722"/>
            <a:ext cx="4869061" cy="23980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1991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LSTM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6705481" y="2316242"/>
            <a:ext cx="30480" cy="4693444"/>
          </a:xfrm>
          <a:prstGeom prst="roundRect">
            <a:avLst>
              <a:gd name="adj" fmla="val 340200"/>
            </a:avLst>
          </a:prstGeom>
          <a:solidFill>
            <a:srgbClr val="DABADD"/>
          </a:solidFill>
          <a:ln/>
        </p:spPr>
      </p:sp>
      <p:sp>
        <p:nvSpPr>
          <p:cNvPr id="6" name="Shape 2"/>
          <p:cNvSpPr/>
          <p:nvPr/>
        </p:nvSpPr>
        <p:spPr>
          <a:xfrm>
            <a:off x="6967954" y="285630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A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443008" y="25938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33508" y="2697361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8078510" y="2563058"/>
            <a:ext cx="297680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Captures Dependencies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8078510" y="307431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short and long-term trends.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967954" y="450306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ABADD"/>
          </a:solidFill>
          <a:ln/>
        </p:spPr>
      </p:sp>
      <p:sp>
        <p:nvSpPr>
          <p:cNvPr id="12" name="Shape 8"/>
          <p:cNvSpPr/>
          <p:nvPr/>
        </p:nvSpPr>
        <p:spPr>
          <a:xfrm>
            <a:off x="6443008" y="424064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633508" y="4344114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8078510" y="420981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Improved Accuracy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8078510" y="4721066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linear regression but sensitive to hyperparameters.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6967954" y="614981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DABADD"/>
          </a:solidFill>
          <a:ln/>
        </p:spPr>
      </p:sp>
      <p:sp>
        <p:nvSpPr>
          <p:cNvPr id="17" name="Shape 13"/>
          <p:cNvSpPr/>
          <p:nvPr/>
        </p:nvSpPr>
        <p:spPr>
          <a:xfrm>
            <a:off x="6443008" y="58874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633508" y="5990868"/>
            <a:ext cx="17430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spc="-5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8078510" y="5856565"/>
            <a:ext cx="339709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Computational Complexity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8078510" y="636782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Requires significant training time.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729" y="2909649"/>
            <a:ext cx="4868942" cy="24101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01275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ARIMA and SARIMA</a:t>
            </a:r>
            <a:endParaRPr lang="en-US" sz="4550" dirty="0"/>
          </a:p>
        </p:txBody>
      </p:sp>
      <p:sp>
        <p:nvSpPr>
          <p:cNvPr id="5" name="Shape 1"/>
          <p:cNvSpPr/>
          <p:nvPr/>
        </p:nvSpPr>
        <p:spPr>
          <a:xfrm>
            <a:off x="864037" y="3109079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126093" y="337113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ARIMA Limitations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126093" y="3882390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Struggles with non-stationary financial data.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864037" y="4786313"/>
            <a:ext cx="7415927" cy="1430417"/>
          </a:xfrm>
          <a:prstGeom prst="roundRect">
            <a:avLst>
              <a:gd name="adj" fmla="val 7249"/>
            </a:avLst>
          </a:prstGeom>
          <a:solidFill>
            <a:srgbClr val="F4D4F7"/>
          </a:solidFill>
          <a:ln w="15240">
            <a:solidFill>
              <a:srgbClr val="DA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26093" y="504836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SARIMA Improvement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1126093" y="555962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seasonality better but still lacks precision.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9593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Prophet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015728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13219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Robust Forecasting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643449"/>
            <a:ext cx="61612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Captures trends and seasonality effectively. It also provides accurate predictions for future trends.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015728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323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Evaluation Metrics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643568"/>
            <a:ext cx="61613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Performed well but lacked precision in volatility. Improved accuracy in long-term forecasts.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8" y="308610"/>
            <a:ext cx="5495806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68693" y="4026932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Chronos</a:t>
            </a:r>
            <a:endParaRPr lang="en-US" sz="45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5123259"/>
            <a:ext cx="617220" cy="617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68693" y="598729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Advanced Model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968693" y="6498550"/>
            <a:ext cx="398406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Excelled at handling complex patterns.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046" y="5123259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23046" y="598729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Deep Learning</a:t>
            </a:r>
            <a:endParaRPr lang="en-US" sz="2250" dirty="0"/>
          </a:p>
        </p:txBody>
      </p:sp>
      <p:sp>
        <p:nvSpPr>
          <p:cNvPr id="10" name="Text 4"/>
          <p:cNvSpPr/>
          <p:nvPr/>
        </p:nvSpPr>
        <p:spPr>
          <a:xfrm>
            <a:off x="5323046" y="6498550"/>
            <a:ext cx="398406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Provided the best overall performance.</a:t>
            </a:r>
            <a:endParaRPr lang="en-US" sz="19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5123259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677400" y="598729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Computational Cost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9677400" y="6498550"/>
            <a:ext cx="39841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resource requirements than traditional models.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2024-10-10T08:15:59Z</dcterms:created>
  <dcterms:modified xsi:type="dcterms:W3CDTF">2024-10-10T08:15:59Z</dcterms:modified>
</cp:coreProperties>
</file>